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80" r:id="rId14"/>
    <p:sldId id="273" r:id="rId15"/>
    <p:sldId id="274" r:id="rId16"/>
    <p:sldId id="275" r:id="rId17"/>
    <p:sldId id="277" r:id="rId18"/>
    <p:sldId id="279" r:id="rId19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DB6226-39CF-4EE5-99C0-0FFACBA41B9E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876C00-41ED-4A0D-9E1E-AFA614E3049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F31D-DFDC-4EA1-A333-61FBD82C8E05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B23D-DAFE-47AB-83D1-4142B4A3AAA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6C9C-0B4B-4A5E-A130-DAC4ACC7C600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F512-DA87-4920-A1A0-3B0EECE9499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EEAE-F3FF-4025-8A06-21729B677F0E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D528-202B-4252-8B37-EA1A5D08E7B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8187-C92A-4BAE-8C92-06714B2F4131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7BCF-26F4-45B3-BE80-60A5D6261AF2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9B3E-F076-4899-ABCD-BD43F6E234AE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A5E7-94C6-4750-938C-775997A7D7A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E8C8-6252-45BA-9F58-259386A4D6C5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88A2-08EF-42FE-A541-20F75E1DB72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4576-C815-4AC9-A9A5-3E8C24C96E7E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D3AC-16DC-4610-AC0E-7010D0B370A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872A-730C-42CE-8087-0D641D342E50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D23E-3E2D-46DA-B6B5-7154293D9F4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0E6B-3E24-4453-9E6D-CD9FFF86520E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D934-1951-465B-AD55-C30B8F0E309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E993-23A3-4DA8-9198-33D4F39A9D24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3E4B-21C3-43EC-8C2B-16F19A9970D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4E3311-7051-4D99-B351-E4D83F47216F}" type="datetimeFigureOut">
              <a:rPr lang="be-BY"/>
              <a:pPr>
                <a:defRPr/>
              </a:pPr>
              <a:t>02.02.2015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F518917-4F0F-4B3C-AEDF-8F06D4B84D6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5" r:id="rId7"/>
    <p:sldLayoutId id="2147483694" r:id="rId8"/>
    <p:sldLayoutId id="2147483693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Культурные объекты </a:t>
            </a:r>
            <a:endParaRPr lang="be-BY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/>
          <a:lstStyle/>
          <a:p>
            <a:pPr eaLnBrk="1" hangingPunct="1"/>
            <a:r>
              <a:rPr lang="ru-RU" sz="5400" smtClean="0">
                <a:effectLst/>
              </a:rPr>
              <a:t>Гомеля</a:t>
            </a:r>
            <a:endParaRPr lang="be-BY" sz="5400" smtClean="0">
              <a:effectLst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404813"/>
            <a:ext cx="8589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cs typeface="Arial" charset="0"/>
              </a:rPr>
              <a:t>Учреждение образования </a:t>
            </a:r>
            <a:br>
              <a:rPr lang="ru-RU" b="1">
                <a:cs typeface="Arial" charset="0"/>
              </a:rPr>
            </a:br>
            <a:r>
              <a:rPr lang="ru-RU" b="1">
                <a:cs typeface="Arial" charset="0"/>
              </a:rPr>
              <a:t>«Гомельский государственный университет имени Франциска Скорины»</a:t>
            </a:r>
            <a:br>
              <a:rPr lang="ru-RU" b="1">
                <a:cs typeface="Arial" charset="0"/>
              </a:rPr>
            </a:br>
            <a:r>
              <a:rPr lang="ru-RU" b="1">
                <a:cs typeface="Arial" charset="0"/>
              </a:rPr>
              <a:t>Математический факультет</a:t>
            </a:r>
            <a:br>
              <a:rPr lang="ru-RU" b="1">
                <a:cs typeface="Arial" charset="0"/>
              </a:rPr>
            </a:br>
            <a:r>
              <a:rPr lang="ru-RU" b="1">
                <a:cs typeface="Arial" charset="0"/>
              </a:rPr>
              <a:t>Кафедра вычислительной математики и программирования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8313" y="5661025"/>
            <a:ext cx="504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Выполнила студентка Юрченко Мария</a:t>
            </a:r>
          </a:p>
          <a:p>
            <a:r>
              <a:rPr lang="ru-RU" b="1">
                <a:cs typeface="Arial" charset="0"/>
              </a:rPr>
              <a:t>Руководитель к.ф.-м.н. Карасёва Г.Л.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Центральная городская библиотека имени А.И. Герцена основана в 1977 году, возглавляет городскую централизованную библиотечную систему и оснащена богатым книжным фондом. Также здесь регулярно проводятся художественные выставки, вход на которые — традиционно бесплатный.</a:t>
            </a:r>
            <a:endParaRPr lang="be-BY" sz="1600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54937" cy="1054100"/>
          </a:xfrm>
        </p:spPr>
        <p:txBody>
          <a:bodyPr/>
          <a:lstStyle/>
          <a:p>
            <a:pPr eaLnBrk="1" hangingPunct="1"/>
            <a:r>
              <a:rPr lang="be-BY" smtClean="0"/>
              <a:t>Центральная библиотека имени Герцена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3429000"/>
            <a:ext cx="399732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205038"/>
            <a:ext cx="3657600" cy="4060825"/>
          </a:xfrm>
        </p:spPr>
        <p:txBody>
          <a:bodyPr rtlCol="0">
            <a:normAutofit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Картинная галерея Гавриила Харитоновича Ващенко была открыта 5 февраля 2002 года. Галерея расположена в двух зданиях: по улице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Карповича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4 – её площадь составляет 895 квадратных метров. Недавно отреставрировано второе здание по проспекту Ленина, 43, площадью 391 квадратных метров. Сейчас галерея включает: выставочные площади, художественный салон и магазин товаров для художников. Такой современный подход был позаимствован у европейских музеев.</a:t>
            </a:r>
            <a:endParaRPr lang="be-BY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mtClean="0"/>
              <a:t>Картинная галерея Г.Х. Ващенко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286000"/>
            <a:ext cx="4622800" cy="365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143000" y="2071688"/>
            <a:ext cx="2428875" cy="428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be-BY" sz="1800" smtClean="0"/>
              <a:t>Музей истории города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Музеи</a:t>
            </a:r>
            <a:endParaRPr lang="be-BY" smtClean="0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5357813" y="20716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Times New Roman" pitchFamily="18" charset="0"/>
              </a:rPr>
              <a:t>Музей криминалистики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357813" y="414337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Times New Roman" pitchFamily="18" charset="0"/>
              </a:rPr>
              <a:t>Музей военной славы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357313" y="4143375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Times New Roman" pitchFamily="18" charset="0"/>
              </a:rPr>
              <a:t>Музей автографа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0551" r="11143" b="4047"/>
          <a:stretch/>
        </p:blipFill>
        <p:spPr>
          <a:xfrm>
            <a:off x="785786" y="2500306"/>
            <a:ext cx="3240360" cy="158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0628" y="2500306"/>
            <a:ext cx="2910262" cy="170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5786" y="4429132"/>
            <a:ext cx="313234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b="13820"/>
          <a:stretch/>
        </p:blipFill>
        <p:spPr>
          <a:xfrm>
            <a:off x="4929190" y="4500570"/>
            <a:ext cx="311255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Дворцы культуры</a:t>
            </a:r>
          </a:p>
        </p:txBody>
      </p:sp>
      <p:pic>
        <p:nvPicPr>
          <p:cNvPr id="35863" name="Picture 23" descr="Дворец культуры «Белицкий»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0965" y="2356253"/>
            <a:ext cx="3369458" cy="1980293"/>
          </a:xfrm>
          <a:effectLst>
            <a:softEdge rad="112500"/>
          </a:effectLst>
        </p:spPr>
      </p:pic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971550" y="1938338"/>
            <a:ext cx="3100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Дворец культуры </a:t>
            </a:r>
            <a:r>
              <a:rPr lang="ru-RU" sz="1600">
                <a:latin typeface="Book Antiqua" pitchFamily="18" charset="0"/>
              </a:rPr>
              <a:t>«</a:t>
            </a:r>
            <a:r>
              <a:rPr lang="ru-RU" sz="1600">
                <a:latin typeface="Times New Roman" pitchFamily="18" charset="0"/>
              </a:rPr>
              <a:t>Белицкий»</a:t>
            </a:r>
          </a:p>
        </p:txBody>
      </p:sp>
      <p:pic>
        <p:nvPicPr>
          <p:cNvPr id="35866" name="Picture 26" descr="Дворец культуры «Фестивальный»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7558" y="2211961"/>
            <a:ext cx="3299402" cy="2040521"/>
          </a:xfrm>
          <a:effectLst>
            <a:softEdge rad="112500"/>
          </a:effectLst>
        </p:spPr>
      </p:pic>
      <p:sp>
        <p:nvSpPr>
          <p:cNvPr id="25605" name="Text Box 27"/>
          <p:cNvSpPr txBox="1">
            <a:spLocks noChangeArrowheads="1"/>
          </p:cNvSpPr>
          <p:nvPr/>
        </p:nvSpPr>
        <p:spPr bwMode="auto">
          <a:xfrm>
            <a:off x="5003800" y="1916113"/>
            <a:ext cx="3636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Дворец культуры «Фестивальный»</a:t>
            </a:r>
          </a:p>
        </p:txBody>
      </p:sp>
      <p:pic>
        <p:nvPicPr>
          <p:cNvPr id="35868" name="Picture 28" descr="Дворец культуры железнодорожник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8086" y="4659861"/>
            <a:ext cx="3442191" cy="2024417"/>
          </a:xfrm>
          <a:effectLst>
            <a:softEdge rad="112500"/>
          </a:effectLst>
        </p:spPr>
      </p:pic>
      <p:sp>
        <p:nvSpPr>
          <p:cNvPr id="25607" name="Text Box 29"/>
          <p:cNvSpPr txBox="1">
            <a:spLocks noChangeArrowheads="1"/>
          </p:cNvSpPr>
          <p:nvPr/>
        </p:nvSpPr>
        <p:spPr bwMode="auto">
          <a:xfrm>
            <a:off x="539750" y="42402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Дворец культуры железнодорожника</a:t>
            </a:r>
          </a:p>
        </p:txBody>
      </p:sp>
      <p:pic>
        <p:nvPicPr>
          <p:cNvPr id="35870" name="Picture 30" descr="дворец культуры завода ''гомсельмаш''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864760" y="4588758"/>
            <a:ext cx="3443335" cy="2131834"/>
          </a:xfrm>
          <a:effectLst>
            <a:softEdge rad="112500"/>
          </a:effectLst>
        </p:spPr>
      </p:pic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4716463" y="4292600"/>
            <a:ext cx="388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</a:rPr>
              <a:t>Дворец культуры завода  «Гомсельмаш»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8231187" cy="1054100"/>
          </a:xfrm>
        </p:spPr>
        <p:txBody>
          <a:bodyPr/>
          <a:lstStyle/>
          <a:p>
            <a:pPr eaLnBrk="1" hangingPunct="1"/>
            <a:r>
              <a:rPr lang="ru-RU" sz="3600" smtClean="0"/>
              <a:t>Костел Рождества Божией Матери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1600" smtClean="0"/>
              <a:t>           </a:t>
            </a:r>
            <a:r>
              <a:rPr lang="ru-RU" sz="1600" smtClean="0"/>
              <a:t>В конце XIX в. на старом крестьянском кладбище была построена православная</a:t>
            </a:r>
            <a:r>
              <a:rPr lang="en-US" sz="1600" smtClean="0"/>
              <a:t> </a:t>
            </a:r>
            <a:r>
              <a:rPr lang="ru-RU" sz="1600" smtClean="0"/>
              <a:t>церковь Рождества Богородицы. В послевоенное время в ней размещался комбинат «Мастацтва». С 1990 г. здание передано гомельской католической общине и подверглось реконструкции. Костёл был окрещён в честь Рождества Божией Матери.</a:t>
            </a:r>
          </a:p>
          <a:p>
            <a:pPr eaLnBrk="1" hangingPunct="1"/>
            <a:endParaRPr lang="ru-RU" smtClean="0"/>
          </a:p>
        </p:txBody>
      </p:sp>
      <p:pic>
        <p:nvPicPr>
          <p:cNvPr id="6" name="Рисунок 5" descr="kos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571875"/>
            <a:ext cx="471487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Часовня-усыпальница</a:t>
            </a:r>
            <a:r>
              <a:rPr lang="ru-RU" sz="4400" smtClean="0"/>
              <a:t> князей Паскевичей</a:t>
            </a:r>
          </a:p>
        </p:txBody>
      </p:sp>
      <p:sp>
        <p:nvSpPr>
          <p:cNvPr id="27650" name="Содержимое 7"/>
          <p:cNvSpPr>
            <a:spLocks noGrp="1"/>
          </p:cNvSpPr>
          <p:nvPr>
            <p:ph sz="quarter" idx="13"/>
          </p:nvPr>
        </p:nvSpPr>
        <p:spPr>
          <a:xfrm>
            <a:off x="179388" y="2205038"/>
            <a:ext cx="3662362" cy="38766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1600" smtClean="0"/>
              <a:t>            </a:t>
            </a:r>
            <a:r>
              <a:rPr lang="ru-RU" sz="1600" smtClean="0"/>
              <a:t>Расположена в северной части парка.</a:t>
            </a:r>
            <a:r>
              <a:rPr lang="en-US" sz="1600" smtClean="0"/>
              <a:t> </a:t>
            </a:r>
            <a:r>
              <a:rPr lang="ru-RU" sz="1600" smtClean="0"/>
              <a:t>Построена в 1889 г. по проекту академика архитектуры Н. Червинского. Является образцом так называемого неорусского стиля в архитектуре с характерными для этого направления чертами.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1600" smtClean="0"/>
              <a:t>        </a:t>
            </a:r>
            <a:r>
              <a:rPr lang="ru-RU" sz="1600" smtClean="0"/>
              <a:t>Усыпальница в виде протяженного тоннеля с цилиндрическим сводом находится под землей. Здесь похоронены восемь представителей рода Паскевичей, среди которых – генерал-фельдмаршал И.Ф. Паскевич и его супруга Е.А. Паскевич (урождённая Грибоедова).</a:t>
            </a:r>
          </a:p>
        </p:txBody>
      </p:sp>
      <p:pic>
        <p:nvPicPr>
          <p:cNvPr id="10" name="Содержимое 9" descr="chasovnia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40200" y="2276475"/>
            <a:ext cx="4679950" cy="3908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«Охотничий домик» 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205038"/>
            <a:ext cx="3803650" cy="38766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1600" smtClean="0"/>
              <a:t>             </a:t>
            </a:r>
            <a:r>
              <a:rPr lang="ru-RU" sz="1600" smtClean="0"/>
              <a:t>Особняк, так называемый «охотничий домик», был построен в 1818-1820 гг. в стиле ампир, по проекту архитектора И. Дьячкова в качестве дома для летнего проживания графа</a:t>
            </a:r>
            <a:r>
              <a:rPr lang="en-US" sz="1600" smtClean="0"/>
              <a:t> </a:t>
            </a:r>
            <a:r>
              <a:rPr lang="ru-RU" sz="1600" smtClean="0"/>
              <a:t>Николая Петровича Румянцева. С 1997 по 2009 год в особняке были представлены экспозиции Гомельского областного краеведческого музея (ныне музей Гомельского дворцово-паркового ансамбля). С 2009 года здесь разместился Музей истории города Гомеля.</a:t>
            </a:r>
          </a:p>
        </p:txBody>
      </p:sp>
      <p:pic>
        <p:nvPicPr>
          <p:cNvPr id="5" name="Содержимое 4" descr="hunterhouse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11638" y="2276475"/>
            <a:ext cx="4679950" cy="3889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             Гомельский Ледовый дворец спорта, общая площадь здания 22770,5 м.кв.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Строительство Ледового дворца спорта было начато в августе 1998 года. Дворец cдан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в эксплуатацию 22 мая 2000 года. Разработчики проектов - «Белпромпроект» г. Минск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(автор проекта - Митько Сергей Александрович), «Гомельпроект» дизайн),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«Гражданпроект» г. Гомель (инженерные сети). Генеральный подрядчик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строительства - объединение «Гомельпромстрой». </a:t>
            </a:r>
          </a:p>
          <a:p>
            <a:pPr algn="ctr" eaLnBrk="1" hangingPunct="1"/>
            <a:endParaRPr lang="ru-RU" smtClean="0"/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Ледовый дворец</a:t>
            </a:r>
          </a:p>
        </p:txBody>
      </p:sp>
      <p:pic>
        <p:nvPicPr>
          <p:cNvPr id="4" name="Рисунок 3" descr="Ледовый_дворец_в_г._Гоме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4076700"/>
            <a:ext cx="4643437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40px-Гомель._Гребная_баз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8" y="3720107"/>
            <a:ext cx="4235004" cy="279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40px-Гомель._Каток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13" y="3793013"/>
            <a:ext cx="4021100" cy="268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40px-Palace_of_Water_Spor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828" y="695787"/>
            <a:ext cx="3949868" cy="255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63713" y="3357563"/>
            <a:ext cx="165735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Гребная база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5795963" y="34290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Крытая площадка</a:t>
            </a:r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5219700" y="33337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Дворец водных видов спорта</a:t>
            </a:r>
          </a:p>
        </p:txBody>
      </p:sp>
      <p:pic>
        <p:nvPicPr>
          <p:cNvPr id="16" name="Рисунок 15" descr="640px-Гомель._Дворец_легкой_атлетики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76" y="624505"/>
            <a:ext cx="4375484" cy="266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1331913" y="333375"/>
            <a:ext cx="285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Дворец легкой атлетики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Здание гомельского областного драматического театра построено в 1954 году по проекту украинского архитектора А. Тарасенко (проект 1940 г.).</a:t>
            </a:r>
            <a:r>
              <a:rPr lang="en-US" sz="1600" smtClean="0"/>
              <a:t> </a:t>
            </a:r>
            <a:r>
              <a:rPr lang="ru-RU" sz="1600" smtClean="0"/>
              <a:t>Театр ставит спектакли по белорусской, российской и зарубежной драматургии. 40% актерского состава по старой доброй традиции – молодежь.</a:t>
            </a:r>
            <a:endParaRPr lang="be-BY" sz="1600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54937" cy="1054100"/>
          </a:xfrm>
        </p:spPr>
        <p:txBody>
          <a:bodyPr/>
          <a:lstStyle/>
          <a:p>
            <a:pPr eaLnBrk="1" hangingPunct="1"/>
            <a:r>
              <a:rPr lang="be-BY" smtClean="0"/>
              <a:t>Областной драматический театр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439" b="12187"/>
          <a:stretch/>
        </p:blipFill>
        <p:spPr>
          <a:xfrm>
            <a:off x="1928813" y="3429000"/>
            <a:ext cx="496728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Гомельский театр кукол начинал свою деятельность в качестве группы кукольников при гомельском областном драматическом театре в 1963-1968 годах.</a:t>
            </a:r>
          </a:p>
          <a:p>
            <a:pPr marL="0" indent="457200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В 1968 году молодой творческий коллектив выделился в самостоятельный Гомельских городской театр кукол. Основателем театра, его идейным вдохновителем и бессменным директором в течение 20 лет был Виктор Черняев.</a:t>
            </a:r>
            <a:endParaRPr lang="be-BY" sz="1600" smtClean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56525" cy="1054100"/>
          </a:xfrm>
        </p:spPr>
        <p:txBody>
          <a:bodyPr/>
          <a:lstStyle/>
          <a:p>
            <a:pPr eaLnBrk="1" hangingPunct="1"/>
            <a:r>
              <a:rPr lang="be-BY" smtClean="0"/>
              <a:t>Театр кукол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786188"/>
            <a:ext cx="4516437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Гомельский городской молодёжный театр открыл свой первый сезон 13 октября 1992 года премьерой спектакля «Путники в ночи» С. Стратиева. Его основал уроженец Гомеля Григорий Фиглин – московский бизнесмен, белорусский патриот и меценат. Он мечтал подарить родному городу что-нибудь значительное и решил подарить театр.</a:t>
            </a:r>
            <a:endParaRPr lang="be-BY" sz="1600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mtClean="0"/>
              <a:t>Молодёжный театр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337" b="9844"/>
          <a:stretch/>
        </p:blipFill>
        <p:spPr>
          <a:xfrm>
            <a:off x="2124075" y="3573463"/>
            <a:ext cx="4756150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565400"/>
            <a:ext cx="4248150" cy="2832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mtClean="0"/>
              <a:t>Гомельский государственный цирк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0275" y="2565400"/>
            <a:ext cx="388937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Гомельский государственный цирк – старейшее и любимое развлекательное заведение Гомеля.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Сегодняшний Гомельский государственный цирк был построен в 1972 году. Первое представление состоялось 2 декабря 1972 года. У входа в цирк установлен памятник знаменитому клоуну Карандашу и его неразлучной собаке </a:t>
            </a:r>
            <a:r>
              <a:rPr lang="ru-RU" sz="1600" dirty="0" err="1">
                <a:latin typeface="+mn-lt"/>
              </a:rPr>
              <a:t>скотчтерьеру</a:t>
            </a:r>
            <a:r>
              <a:rPr lang="ru-RU" sz="1600" dirty="0">
                <a:latin typeface="+mn-lt"/>
              </a:rPr>
              <a:t> Кляксе.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4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250825" y="2133600"/>
            <a:ext cx="3729038" cy="3702050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Кинотеатр имени Калинина расположен в самом центре города по улице Коммунаров, 4. Самый старый кинотеатр города.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Сегодня в кинотеатре им. Калинина функционируют 2 зала – большой, рассчитанный на 771 место, оборудованный системой Dolby и видеозал (кафе Cinema), где могут одновременно разместиться 44 зрителя. В видеозале есть возможность смотреть фильмы на DVD.</a:t>
            </a:r>
            <a:endParaRPr lang="be-BY" sz="1600" smtClean="0"/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54937" cy="1054100"/>
          </a:xfrm>
        </p:spPr>
        <p:txBody>
          <a:bodyPr/>
          <a:lstStyle/>
          <a:p>
            <a:pPr eaLnBrk="1" hangingPunct="1"/>
            <a:r>
              <a:rPr lang="be-BY" smtClean="0"/>
              <a:t>Кинотеатр имени Калинина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276475"/>
            <a:ext cx="4529137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mtClean="0"/>
              <a:t>Кинотеатр «Мир 3</a:t>
            </a:r>
            <a:r>
              <a:rPr lang="en-US" smtClean="0"/>
              <a:t>D»</a:t>
            </a:r>
            <a:endParaRPr lang="be-BY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34" t="10962" r="5909" b="11312"/>
          <a:stretch/>
        </p:blipFill>
        <p:spPr>
          <a:xfrm>
            <a:off x="250825" y="2420938"/>
            <a:ext cx="4681538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27650" y="2420938"/>
            <a:ext cx="38163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Кинотеатр «Мир 3D» находится в Новобелицком районе города по адресу: улица Ильича. </a:t>
            </a:r>
          </a:p>
          <a:p>
            <a:r>
              <a:rPr lang="ru-RU" sz="1600">
                <a:latin typeface="Times New Roman" pitchFamily="18" charset="0"/>
              </a:rPr>
              <a:t>Кинотеатр был построен в 1959 году.</a:t>
            </a:r>
          </a:p>
          <a:p>
            <a:r>
              <a:rPr lang="ru-RU" sz="1600">
                <a:latin typeface="Times New Roman" pitchFamily="18" charset="0"/>
              </a:rPr>
              <a:t>2 августа 2012-го года кинотеатр </a:t>
            </a:r>
          </a:p>
          <a:p>
            <a:r>
              <a:rPr lang="ru-RU" sz="1600">
                <a:latin typeface="Times New Roman" pitchFamily="18" charset="0"/>
              </a:rPr>
              <a:t>вновь открылся после реконструкции. </a:t>
            </a:r>
          </a:p>
          <a:p>
            <a:r>
              <a:rPr lang="ru-RU" sz="1600">
                <a:latin typeface="Times New Roman" pitchFamily="18" charset="0"/>
              </a:rPr>
              <a:t>Обновлённый 3D-кинотеатр «Мир» является единственным в Гомельской области цифровым трехзальным кинотеатром, демонстрирующий фильмы в формате 3D и оборудованный </a:t>
            </a:r>
          </a:p>
          <a:p>
            <a:r>
              <a:rPr lang="ru-RU" sz="1600">
                <a:latin typeface="Times New Roman" pitchFamily="18" charset="0"/>
              </a:rPr>
              <a:t>акустической системой Dolby Digital Surround.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2808288" y="5922963"/>
            <a:ext cx="6335712" cy="9350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Кинотеатр «Октябрь 3D» находится по адресу: ул. Барыкина, 127.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В кинотеатре «Октябрь» один зал, рассчитанный на 200 человек.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Фильмы транслируются в формате 3D.</a:t>
            </a:r>
            <a:endParaRPr lang="be-BY" sz="1600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mtClean="0"/>
              <a:t>Кинотеатр «Октябрь 3</a:t>
            </a:r>
            <a:r>
              <a:rPr lang="en-US" smtClean="0"/>
              <a:t>D»</a:t>
            </a:r>
            <a:endParaRPr lang="be-BY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7" t="21686" r="4632" b="8704"/>
          <a:stretch/>
        </p:blipFill>
        <p:spPr>
          <a:xfrm>
            <a:off x="539750" y="2133600"/>
            <a:ext cx="5545138" cy="373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Нынешнее здание библиотеки построено в 1961 году по проекту архитектора В.Бурлак.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Годом основания библиотеки считается 1928 год. В этом году Президиумом Гомельского окрисполкома было принято решение об открытии областной библиотеки в Гомеле.</a:t>
            </a:r>
            <a:endParaRPr lang="be-BY" sz="1600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54937" cy="1054100"/>
          </a:xfrm>
        </p:spPr>
        <p:txBody>
          <a:bodyPr/>
          <a:lstStyle/>
          <a:p>
            <a:pPr eaLnBrk="1" hangingPunct="1"/>
            <a:r>
              <a:rPr lang="be-BY" smtClean="0"/>
              <a:t>Областная библиотека имени Ленина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5572"/>
          <a:stretch/>
        </p:blipFill>
        <p:spPr>
          <a:xfrm>
            <a:off x="2268538" y="3500438"/>
            <a:ext cx="467995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9F531A-DE10-4A3E-81E8-3BA7A5A60574}"/>
</file>

<file path=customXml/itemProps2.xml><?xml version="1.0" encoding="utf-8"?>
<ds:datastoreItem xmlns:ds="http://schemas.openxmlformats.org/officeDocument/2006/customXml" ds:itemID="{F9F7B1C1-9395-4CD2-9907-BCB5440536E2}"/>
</file>

<file path=customXml/itemProps3.xml><?xml version="1.0" encoding="utf-8"?>
<ds:datastoreItem xmlns:ds="http://schemas.openxmlformats.org/officeDocument/2006/customXml" ds:itemID="{618986F5-BF0F-482E-92D5-DCEEEBFACCDF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267</TotalTime>
  <Words>717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Times New Roman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Областной драматический театр</vt:lpstr>
      <vt:lpstr>Театр кукол</vt:lpstr>
      <vt:lpstr>Молодёжный театр</vt:lpstr>
      <vt:lpstr>Гомельский государственный цирк</vt:lpstr>
      <vt:lpstr>Кинотеатр имени Калинина</vt:lpstr>
      <vt:lpstr>Кинотеатр «Мир 3D»</vt:lpstr>
      <vt:lpstr>Кинотеатр «Октябрь 3D»</vt:lpstr>
      <vt:lpstr>Областная библиотека имени Ленина</vt:lpstr>
      <vt:lpstr>Центральная библиотека имени Герцена</vt:lpstr>
      <vt:lpstr>Картинная галерея Г.Х. Ващенко</vt:lpstr>
      <vt:lpstr>Музеи</vt:lpstr>
      <vt:lpstr>Дворцы культуры</vt:lpstr>
      <vt:lpstr>Костел Рождества Божией Матери</vt:lpstr>
      <vt:lpstr>Часовня-усыпальница князей Паскевичей</vt:lpstr>
      <vt:lpstr>«Охотничий домик» </vt:lpstr>
      <vt:lpstr>Ледовый дворец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объекты</dc:title>
  <dc:creator>Катя</dc:creator>
  <cp:lastModifiedBy>icc</cp:lastModifiedBy>
  <cp:revision>31</cp:revision>
  <dcterms:created xsi:type="dcterms:W3CDTF">2014-11-25T17:31:56Z</dcterms:created>
  <dcterms:modified xsi:type="dcterms:W3CDTF">2015-02-02T16:21:08Z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